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</a:t>
            </a: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style</a:t>
            </a:r>
            <a:endParaRPr b="0" lang="en-US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145BDA6-9B92-4D88-B2E4-4F2882595069}" type="datetime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10/7/22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AC5DC20-4BF4-4144-835F-EA97E4F4733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Master title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87E81EED-E440-4E1E-B693-609926C25A00}" type="datetime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10/7/22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3714DB9-E521-4020-8EE5-A34BEFA3DF9A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Treasurer’s </a:t>
            </a: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Report</a:t>
            </a:r>
            <a:endParaRPr b="0" lang="en-US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Greg Hackman, CINP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2022-10-03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NSERC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Expenses To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Date and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Projected</a:t>
            </a:r>
            <a:br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as of 2022-10-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03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85" name="Table 2"/>
          <p:cNvGraphicFramePr/>
          <p:nvPr/>
        </p:nvGraphicFramePr>
        <p:xfrm>
          <a:off x="1784520" y="1937520"/>
          <a:ext cx="8623080" cy="4127040"/>
        </p:xfrm>
        <a:graphic>
          <a:graphicData uri="http://schemas.openxmlformats.org/drawingml/2006/table">
            <a:tbl>
              <a:tblPr/>
              <a:tblGrid>
                <a:gridCol w="4305240"/>
                <a:gridCol w="1079280"/>
                <a:gridCol w="1079280"/>
                <a:gridCol w="1079280"/>
                <a:gridCol w="1080000"/>
              </a:tblGrid>
              <a:tr h="59832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Expenses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Budgeted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Actual expenditures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Effectively Budgeted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Expected expenditures to end of FY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46680"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Totals as of 2022-10-03: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$93035.79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$25065.71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$93035.79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$67970.08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46680"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Website, previous 2 years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$1230.00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$1230.00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$1230.00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WNPPC Prizes, Winter 2022 (previous FY)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$1500.00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$1500.00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$1500.00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Conference Sponsorship:  CSCQD, APCTP, Shape Coexistence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$7800.00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$6300.00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$7800.00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$1500.00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Recruitment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$1750.00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$1750.00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$1750.00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LRP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($4000.00)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($4000.00)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($4000.00)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9944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Business Travel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$8885.79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$4535.71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$8885.79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$4350.08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9944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Student Conference Travel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$7800.00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$7800.00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$7800.00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Undergrad Research Scholarships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$30000.00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$5000.00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$30000.00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$25000.00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URS Travel Supplements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$5600.00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$5600.00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$5600.00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Graduate Fellowships:  Gogannejad, Powell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$24000.00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$12000.00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$24000.00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$12000.00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J.Sci Travel:  $7000 budgeted, $3500 approved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$7000.00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Website Maintenance for This Year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$670.00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$670.00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$670.00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7560"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$350.00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$350.00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$350.00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1857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Other Misc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$450.00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$450.00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$450.00 </a:t>
                      </a:r>
                      <a:endParaRPr b="0" lang="en-US" sz="12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</a:tbl>
          </a:graphicData>
        </a:graphic>
      </p:graphicFrame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NSERC Balance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To 2022-10-03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and Projected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87" name="Table 2"/>
          <p:cNvGraphicFramePr/>
          <p:nvPr/>
        </p:nvGraphicFramePr>
        <p:xfrm>
          <a:off x="2840040" y="1690560"/>
          <a:ext cx="6744600" cy="3682440"/>
        </p:xfrm>
        <a:graphic>
          <a:graphicData uri="http://schemas.openxmlformats.org/drawingml/2006/table">
            <a:tbl>
              <a:tblPr/>
              <a:tblGrid>
                <a:gridCol w="4817880"/>
                <a:gridCol w="1927080"/>
              </a:tblGrid>
              <a:tr h="56196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Carryover, 2022-04-01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$92920.86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56196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Grant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$75000.00 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56196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Actual expenses to date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 u="sng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($25065.71)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56196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Balance,  2022-10-03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$142855.15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71748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Projected expenses to </a:t>
                      </a:r>
                      <a:br/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2023-03-31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en-US" sz="2800" spc="-1" strike="noStrike" u="sng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($67970.08)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717480"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Projected End of Year Balance, 2023-03-31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360" rIns="9360" tIns="9360" bIns="0" anchor="b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en-US" sz="2800" spc="-1" strike="noStrike" u="dbl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$74885.07 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</a:tbl>
          </a:graphicData>
        </a:graphic>
      </p:graphicFrame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Private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account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Balance,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Expenses,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Income,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Projections as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of 2022-10-03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Balance 2022-04-01: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$23,659.74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Expenses: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$27,552.00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Executive Director: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$24,000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Audit: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$3,552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Income: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$24,000.00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Dues Received: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$14,000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Outstanding: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$10,000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 balance: 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 of 2022-10-03: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$10,107.74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Projected balance 2023-03-31: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$20,107.74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685800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Projected Deficit:  </a:t>
            </a:r>
            <a:r>
              <a:rPr b="0"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$3,552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Application>LibreOffice/5.3.6.1$Linux_X86_64 LibreOffice_project/30$Build-1</Application>
  <Words>340</Words>
  <Paragraphs>102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2022-10-03T17:40:41Z</dcterms:created>
  <dc:creator>Greg Hackman</dc:creator>
  <dc:description/>
  <dc:language>en-US</dc:language>
  <cp:lastModifiedBy>Greg Hackman</cp:lastModifiedBy>
  <dcterms:modified xsi:type="dcterms:W3CDTF">2022-10-04T23:37:55Z</dcterms:modified>
  <cp:revision>1</cp:revision>
  <dc:subject/>
  <dc:title>Treasurer’s Report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